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11887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662"/>
  </p:normalViewPr>
  <p:slideViewPr>
    <p:cSldViewPr snapToGrid="0" snapToObjects="1">
      <p:cViewPr varScale="1">
        <p:scale>
          <a:sx n="60" d="100"/>
          <a:sy n="60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5429"/>
            <a:ext cx="7772400" cy="413850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243533"/>
            <a:ext cx="6858000" cy="28699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3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9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32883"/>
            <a:ext cx="1971675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32883"/>
            <a:ext cx="5800725" cy="100738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2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963549"/>
            <a:ext cx="7886700" cy="494474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7955072"/>
            <a:ext cx="7886700" cy="26003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5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5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32886"/>
            <a:ext cx="788670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914016"/>
            <a:ext cx="3868340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342130"/>
            <a:ext cx="3868340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914016"/>
            <a:ext cx="3887391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342130"/>
            <a:ext cx="3887391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3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6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711539"/>
            <a:ext cx="4629150" cy="8447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711539"/>
            <a:ext cx="4629150" cy="84476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9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32886"/>
            <a:ext cx="788670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164417"/>
            <a:ext cx="788670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D4EE-C13A-1846-84D6-7C4745BDD4B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017676"/>
            <a:ext cx="30861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284AC-279A-5642-BA02-E5920AB6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0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E4433-C7CB-D14A-80C8-F68D07AA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6032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60E56-8F6B-5344-9075-F6B63916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37" y="0"/>
            <a:ext cx="2560320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F4E2D-889D-5F45-8807-1D5FC8C1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01" y="0"/>
            <a:ext cx="2560320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F799C-214E-B344-9743-7F6E45AEA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4163"/>
            <a:ext cx="256032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F45C7-953D-B44B-9634-ED29D684C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718" y="2194163"/>
            <a:ext cx="256032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30F49-E79C-4546-A73F-14BDD085A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401" y="2194163"/>
            <a:ext cx="2560320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6904D7-EA71-644F-AC59-2237864D4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88326"/>
            <a:ext cx="2560320" cy="2560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7E2B30-813B-5B4E-A13C-291677F9D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1718" y="4388326"/>
            <a:ext cx="2560320" cy="2560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D6A820-FC88-A54F-8538-3122933223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2401" y="4388326"/>
            <a:ext cx="2560320" cy="2560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6E6F8-16FD-3545-8CC4-909C08EDC5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597374"/>
            <a:ext cx="2560320" cy="2560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6AA674-023B-8C42-97C7-07CB19BEB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1718" y="6582489"/>
            <a:ext cx="2560320" cy="2560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D296B5-E5BF-1A4D-8AB7-EBD9AF2EB5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401" y="6582489"/>
            <a:ext cx="2560320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26EF6F-FA37-3547-AABC-21CCE0E210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92" y="9354524"/>
            <a:ext cx="2766646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03791A-F91D-9C43-B4DE-5C7E043C9A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8555" y="9354524"/>
            <a:ext cx="2766646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C193FC-E9D4-934C-9C80-C81042BA10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6075" y="9354524"/>
            <a:ext cx="2766646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FA9E8D-066D-3B41-8D08-5CE9C13C572D}"/>
              </a:ext>
            </a:extLst>
          </p:cNvPr>
          <p:cNvSpPr txBox="1"/>
          <p:nvPr/>
        </p:nvSpPr>
        <p:spPr>
          <a:xfrm>
            <a:off x="6781444" y="8929052"/>
            <a:ext cx="1382233" cy="38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RSQ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7ED1F1-8D19-664A-BB33-C72331DFC027}"/>
              </a:ext>
            </a:extLst>
          </p:cNvPr>
          <p:cNvSpPr txBox="1"/>
          <p:nvPr/>
        </p:nvSpPr>
        <p:spPr>
          <a:xfrm>
            <a:off x="896679" y="8929052"/>
            <a:ext cx="1382233" cy="38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BFF822-CAE4-124D-B621-05AFA3D0F63B}"/>
              </a:ext>
            </a:extLst>
          </p:cNvPr>
          <p:cNvSpPr txBox="1"/>
          <p:nvPr/>
        </p:nvSpPr>
        <p:spPr>
          <a:xfrm>
            <a:off x="3863870" y="8929052"/>
            <a:ext cx="1382233" cy="38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196399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Ross</dc:creator>
  <cp:lastModifiedBy>Tim Ross</cp:lastModifiedBy>
  <cp:revision>3</cp:revision>
  <dcterms:created xsi:type="dcterms:W3CDTF">2020-07-30T11:21:19Z</dcterms:created>
  <dcterms:modified xsi:type="dcterms:W3CDTF">2020-07-30T11:36:49Z</dcterms:modified>
</cp:coreProperties>
</file>